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64E228A-D3A0-4EAF-B0F1-B4F8FCE4F21F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868C009-E729-41BE-96C4-E78C9B3CEB3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8316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E228A-D3A0-4EAF-B0F1-B4F8FCE4F21F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8C009-E729-41BE-96C4-E78C9B3CE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186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E228A-D3A0-4EAF-B0F1-B4F8FCE4F21F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8C009-E729-41BE-96C4-E78C9B3CE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143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E228A-D3A0-4EAF-B0F1-B4F8FCE4F21F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8C009-E729-41BE-96C4-E78C9B3CE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6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E228A-D3A0-4EAF-B0F1-B4F8FCE4F21F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8C009-E729-41BE-96C4-E78C9B3CE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14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E228A-D3A0-4EAF-B0F1-B4F8FCE4F21F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8C009-E729-41BE-96C4-E78C9B3CE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80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E228A-D3A0-4EAF-B0F1-B4F8FCE4F21F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8C009-E729-41BE-96C4-E78C9B3CE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9036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E228A-D3A0-4EAF-B0F1-B4F8FCE4F21F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8C009-E729-41BE-96C4-E78C9B3CE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673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E228A-D3A0-4EAF-B0F1-B4F8FCE4F21F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8C009-E729-41BE-96C4-E78C9B3CE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5010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E228A-D3A0-4EAF-B0F1-B4F8FCE4F21F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8C009-E729-41BE-96C4-E78C9B3CE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6532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E228A-D3A0-4EAF-B0F1-B4F8FCE4F21F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8C009-E729-41BE-96C4-E78C9B3CE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8985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E228A-D3A0-4EAF-B0F1-B4F8FCE4F21F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8C009-E729-41BE-96C4-E78C9B3CE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8376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E228A-D3A0-4EAF-B0F1-B4F8FCE4F21F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8C009-E729-41BE-96C4-E78C9B3CE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1223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E228A-D3A0-4EAF-B0F1-B4F8FCE4F21F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8C009-E729-41BE-96C4-E78C9B3CE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3132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E228A-D3A0-4EAF-B0F1-B4F8FCE4F21F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8C009-E729-41BE-96C4-E78C9B3CE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25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64E228A-D3A0-4EAF-B0F1-B4F8FCE4F21F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868C009-E729-41BE-96C4-E78C9B3CEB3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090423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E228A-D3A0-4EAF-B0F1-B4F8FCE4F21F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8C009-E729-41BE-96C4-E78C9B3CE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817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E228A-D3A0-4EAF-B0F1-B4F8FCE4F21F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8C009-E729-41BE-96C4-E78C9B3CE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018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E228A-D3A0-4EAF-B0F1-B4F8FCE4F21F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8C009-E729-41BE-96C4-E78C9B3CE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337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E228A-D3A0-4EAF-B0F1-B4F8FCE4F21F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8C009-E729-41BE-96C4-E78C9B3CE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60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D64E228A-D3A0-4EAF-B0F1-B4F8FCE4F21F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1868C009-E729-41BE-96C4-E78C9B3CEB3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368728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D64E228A-D3A0-4EAF-B0F1-B4F8FCE4F21F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1868C009-E729-41BE-96C4-E78C9B3CE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96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64E228A-D3A0-4EAF-B0F1-B4F8FCE4F21F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868C009-E729-41BE-96C4-E78C9B3CEB3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5261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E228A-D3A0-4EAF-B0F1-B4F8FCE4F21F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8C009-E729-41BE-96C4-E78C9B3CE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91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9473" y="879313"/>
            <a:ext cx="10318418" cy="439498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5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5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5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8:</a:t>
            </a:r>
            <a:br>
              <a:rPr lang="en-US" sz="5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b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73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2" t="52170" r="4509" b="21123"/>
          <a:stretch/>
        </p:blipFill>
        <p:spPr>
          <a:xfrm>
            <a:off x="1971676" y="1371600"/>
            <a:ext cx="8201024" cy="4000500"/>
          </a:xfrm>
        </p:spPr>
      </p:pic>
      <p:sp>
        <p:nvSpPr>
          <p:cNvPr id="5" name="TextBox 4"/>
          <p:cNvSpPr txBox="1"/>
          <p:nvPr/>
        </p:nvSpPr>
        <p:spPr>
          <a:xfrm rot="60000">
            <a:off x="3870580" y="2105658"/>
            <a:ext cx="2570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máy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bay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26169" y="3092792"/>
            <a:ext cx="2543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thĔ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cā</a:t>
            </a:r>
            <a:endParaRPr lang="en-US" sz="4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667057-1DD3-43E3-816E-0C8889CFFC5D}"/>
              </a:ext>
            </a:extLst>
          </p:cNvPr>
          <p:cNvSpPr txBox="1"/>
          <p:nvPr/>
        </p:nvSpPr>
        <p:spPr>
          <a:xfrm rot="60000">
            <a:off x="7086121" y="2136831"/>
            <a:ext cx="2570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máy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bay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D467CE-C755-4404-9416-836E4D0A060F}"/>
              </a:ext>
            </a:extLst>
          </p:cNvPr>
          <p:cNvSpPr txBox="1"/>
          <p:nvPr/>
        </p:nvSpPr>
        <p:spPr>
          <a:xfrm>
            <a:off x="7162493" y="3134355"/>
            <a:ext cx="2543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thĔ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cā</a:t>
            </a:r>
            <a:endParaRPr lang="en-US" sz="4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3452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9" t="2043" b="41919"/>
          <a:stretch/>
        </p:blipFill>
        <p:spPr>
          <a:xfrm>
            <a:off x="1524000" y="342899"/>
            <a:ext cx="9143999" cy="6105525"/>
          </a:xfrm>
        </p:spPr>
      </p:pic>
      <p:sp>
        <p:nvSpPr>
          <p:cNvPr id="8" name="Rectangle 7"/>
          <p:cNvSpPr/>
          <p:nvPr/>
        </p:nvSpPr>
        <p:spPr>
          <a:xfrm>
            <a:off x="2295525" y="6219825"/>
            <a:ext cx="1933575" cy="5143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439025" y="6305550"/>
            <a:ext cx="771525" cy="2381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000375" y="3381375"/>
            <a:ext cx="7153275" cy="2524125"/>
          </a:xfrm>
          <a:custGeom>
            <a:avLst/>
            <a:gdLst>
              <a:gd name="connsiteX0" fmla="*/ 7153275 w 7153275"/>
              <a:gd name="connsiteY0" fmla="*/ 0 h 2524125"/>
              <a:gd name="connsiteX1" fmla="*/ 6429375 w 7153275"/>
              <a:gd name="connsiteY1" fmla="*/ 409575 h 2524125"/>
              <a:gd name="connsiteX2" fmla="*/ 5581650 w 7153275"/>
              <a:gd name="connsiteY2" fmla="*/ 304800 h 2524125"/>
              <a:gd name="connsiteX3" fmla="*/ 4657725 w 7153275"/>
              <a:gd name="connsiteY3" fmla="*/ 180975 h 2524125"/>
              <a:gd name="connsiteX4" fmla="*/ 3676650 w 7153275"/>
              <a:gd name="connsiteY4" fmla="*/ 228600 h 2524125"/>
              <a:gd name="connsiteX5" fmla="*/ 2152650 w 7153275"/>
              <a:gd name="connsiteY5" fmla="*/ 228600 h 2524125"/>
              <a:gd name="connsiteX6" fmla="*/ 1162050 w 7153275"/>
              <a:gd name="connsiteY6" fmla="*/ 333375 h 2524125"/>
              <a:gd name="connsiteX7" fmla="*/ 704850 w 7153275"/>
              <a:gd name="connsiteY7" fmla="*/ 1019175 h 2524125"/>
              <a:gd name="connsiteX8" fmla="*/ 933450 w 7153275"/>
              <a:gd name="connsiteY8" fmla="*/ 1552575 h 2524125"/>
              <a:gd name="connsiteX9" fmla="*/ 1390650 w 7153275"/>
              <a:gd name="connsiteY9" fmla="*/ 1085850 h 2524125"/>
              <a:gd name="connsiteX10" fmla="*/ 1771650 w 7153275"/>
              <a:gd name="connsiteY10" fmla="*/ 857250 h 2524125"/>
              <a:gd name="connsiteX11" fmla="*/ 2400300 w 7153275"/>
              <a:gd name="connsiteY11" fmla="*/ 828675 h 2524125"/>
              <a:gd name="connsiteX12" fmla="*/ 3305175 w 7153275"/>
              <a:gd name="connsiteY12" fmla="*/ 790575 h 2524125"/>
              <a:gd name="connsiteX13" fmla="*/ 4381500 w 7153275"/>
              <a:gd name="connsiteY13" fmla="*/ 819150 h 2524125"/>
              <a:gd name="connsiteX14" fmla="*/ 4943475 w 7153275"/>
              <a:gd name="connsiteY14" fmla="*/ 885825 h 2524125"/>
              <a:gd name="connsiteX15" fmla="*/ 4933950 w 7153275"/>
              <a:gd name="connsiteY15" fmla="*/ 1371600 h 2524125"/>
              <a:gd name="connsiteX16" fmla="*/ 5514975 w 7153275"/>
              <a:gd name="connsiteY16" fmla="*/ 1743075 h 2524125"/>
              <a:gd name="connsiteX17" fmla="*/ 5724525 w 7153275"/>
              <a:gd name="connsiteY17" fmla="*/ 2009775 h 2524125"/>
              <a:gd name="connsiteX18" fmla="*/ 5334000 w 7153275"/>
              <a:gd name="connsiteY18" fmla="*/ 2200275 h 2524125"/>
              <a:gd name="connsiteX19" fmla="*/ 4686300 w 7153275"/>
              <a:gd name="connsiteY19" fmla="*/ 2228850 h 2524125"/>
              <a:gd name="connsiteX20" fmla="*/ 3895725 w 7153275"/>
              <a:gd name="connsiteY20" fmla="*/ 2200275 h 2524125"/>
              <a:gd name="connsiteX21" fmla="*/ 3162300 w 7153275"/>
              <a:gd name="connsiteY21" fmla="*/ 2190750 h 2524125"/>
              <a:gd name="connsiteX22" fmla="*/ 2543175 w 7153275"/>
              <a:gd name="connsiteY22" fmla="*/ 2095500 h 2524125"/>
              <a:gd name="connsiteX23" fmla="*/ 2114550 w 7153275"/>
              <a:gd name="connsiteY23" fmla="*/ 2057400 h 2524125"/>
              <a:gd name="connsiteX24" fmla="*/ 1647825 w 7153275"/>
              <a:gd name="connsiteY24" fmla="*/ 1952625 h 2524125"/>
              <a:gd name="connsiteX25" fmla="*/ 1352550 w 7153275"/>
              <a:gd name="connsiteY25" fmla="*/ 1914525 h 2524125"/>
              <a:gd name="connsiteX26" fmla="*/ 1104900 w 7153275"/>
              <a:gd name="connsiteY26" fmla="*/ 1914525 h 2524125"/>
              <a:gd name="connsiteX27" fmla="*/ 0 w 7153275"/>
              <a:gd name="connsiteY27" fmla="*/ 2524125 h 252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153275" h="2524125">
                <a:moveTo>
                  <a:pt x="7153275" y="0"/>
                </a:moveTo>
                <a:cubicBezTo>
                  <a:pt x="6922294" y="179387"/>
                  <a:pt x="6691313" y="358775"/>
                  <a:pt x="6429375" y="409575"/>
                </a:cubicBezTo>
                <a:cubicBezTo>
                  <a:pt x="6167437" y="460375"/>
                  <a:pt x="5581650" y="304800"/>
                  <a:pt x="5581650" y="304800"/>
                </a:cubicBezTo>
                <a:cubicBezTo>
                  <a:pt x="5286375" y="266700"/>
                  <a:pt x="4975225" y="193675"/>
                  <a:pt x="4657725" y="180975"/>
                </a:cubicBezTo>
                <a:cubicBezTo>
                  <a:pt x="4340225" y="168275"/>
                  <a:pt x="4094162" y="220663"/>
                  <a:pt x="3676650" y="228600"/>
                </a:cubicBezTo>
                <a:cubicBezTo>
                  <a:pt x="3259138" y="236537"/>
                  <a:pt x="2571750" y="211138"/>
                  <a:pt x="2152650" y="228600"/>
                </a:cubicBezTo>
                <a:cubicBezTo>
                  <a:pt x="1733550" y="246062"/>
                  <a:pt x="1403350" y="201613"/>
                  <a:pt x="1162050" y="333375"/>
                </a:cubicBezTo>
                <a:cubicBezTo>
                  <a:pt x="920750" y="465138"/>
                  <a:pt x="742950" y="815975"/>
                  <a:pt x="704850" y="1019175"/>
                </a:cubicBezTo>
                <a:cubicBezTo>
                  <a:pt x="666750" y="1222375"/>
                  <a:pt x="819150" y="1541463"/>
                  <a:pt x="933450" y="1552575"/>
                </a:cubicBezTo>
                <a:cubicBezTo>
                  <a:pt x="1047750" y="1563687"/>
                  <a:pt x="1250950" y="1201738"/>
                  <a:pt x="1390650" y="1085850"/>
                </a:cubicBezTo>
                <a:cubicBezTo>
                  <a:pt x="1530350" y="969963"/>
                  <a:pt x="1603375" y="900113"/>
                  <a:pt x="1771650" y="857250"/>
                </a:cubicBezTo>
                <a:cubicBezTo>
                  <a:pt x="1939925" y="814388"/>
                  <a:pt x="2400300" y="828675"/>
                  <a:pt x="2400300" y="828675"/>
                </a:cubicBezTo>
                <a:cubicBezTo>
                  <a:pt x="2655887" y="817563"/>
                  <a:pt x="2974975" y="792162"/>
                  <a:pt x="3305175" y="790575"/>
                </a:cubicBezTo>
                <a:cubicBezTo>
                  <a:pt x="3635375" y="788988"/>
                  <a:pt x="4108450" y="803275"/>
                  <a:pt x="4381500" y="819150"/>
                </a:cubicBezTo>
                <a:cubicBezTo>
                  <a:pt x="4654550" y="835025"/>
                  <a:pt x="4851400" y="793750"/>
                  <a:pt x="4943475" y="885825"/>
                </a:cubicBezTo>
                <a:cubicBezTo>
                  <a:pt x="5035550" y="977900"/>
                  <a:pt x="4838700" y="1228725"/>
                  <a:pt x="4933950" y="1371600"/>
                </a:cubicBezTo>
                <a:cubicBezTo>
                  <a:pt x="5029200" y="1514475"/>
                  <a:pt x="5383212" y="1636713"/>
                  <a:pt x="5514975" y="1743075"/>
                </a:cubicBezTo>
                <a:cubicBezTo>
                  <a:pt x="5646737" y="1849438"/>
                  <a:pt x="5754688" y="1933575"/>
                  <a:pt x="5724525" y="2009775"/>
                </a:cubicBezTo>
                <a:cubicBezTo>
                  <a:pt x="5694362" y="2085975"/>
                  <a:pt x="5507037" y="2163763"/>
                  <a:pt x="5334000" y="2200275"/>
                </a:cubicBezTo>
                <a:cubicBezTo>
                  <a:pt x="5160963" y="2236787"/>
                  <a:pt x="4926012" y="2228850"/>
                  <a:pt x="4686300" y="2228850"/>
                </a:cubicBezTo>
                <a:cubicBezTo>
                  <a:pt x="4446588" y="2228850"/>
                  <a:pt x="4149725" y="2206625"/>
                  <a:pt x="3895725" y="2200275"/>
                </a:cubicBezTo>
                <a:cubicBezTo>
                  <a:pt x="3641725" y="2193925"/>
                  <a:pt x="3387725" y="2208213"/>
                  <a:pt x="3162300" y="2190750"/>
                </a:cubicBezTo>
                <a:cubicBezTo>
                  <a:pt x="2936875" y="2173288"/>
                  <a:pt x="2717800" y="2117725"/>
                  <a:pt x="2543175" y="2095500"/>
                </a:cubicBezTo>
                <a:cubicBezTo>
                  <a:pt x="2368550" y="2073275"/>
                  <a:pt x="2263775" y="2081212"/>
                  <a:pt x="2114550" y="2057400"/>
                </a:cubicBezTo>
                <a:cubicBezTo>
                  <a:pt x="1965325" y="2033588"/>
                  <a:pt x="1774825" y="1976437"/>
                  <a:pt x="1647825" y="1952625"/>
                </a:cubicBezTo>
                <a:cubicBezTo>
                  <a:pt x="1520825" y="1928813"/>
                  <a:pt x="1443037" y="1920875"/>
                  <a:pt x="1352550" y="1914525"/>
                </a:cubicBezTo>
                <a:cubicBezTo>
                  <a:pt x="1262063" y="1908175"/>
                  <a:pt x="1330325" y="1812925"/>
                  <a:pt x="1104900" y="1914525"/>
                </a:cubicBezTo>
                <a:cubicBezTo>
                  <a:pt x="879475" y="2016125"/>
                  <a:pt x="244475" y="2411413"/>
                  <a:pt x="0" y="2524125"/>
                </a:cubicBez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7557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2" t="51514" r="2034" b="18935"/>
          <a:stretch/>
        </p:blipFill>
        <p:spPr>
          <a:xfrm rot="-120000">
            <a:off x="1876425" y="904875"/>
            <a:ext cx="8239125" cy="5648325"/>
          </a:xfrm>
        </p:spPr>
      </p:pic>
      <p:sp>
        <p:nvSpPr>
          <p:cNvPr id="5" name="Rounded Rectangle 4"/>
          <p:cNvSpPr/>
          <p:nvPr/>
        </p:nvSpPr>
        <p:spPr>
          <a:xfrm>
            <a:off x="3279229" y="428625"/>
            <a:ext cx="5579022" cy="14382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03255" y="4244535"/>
            <a:ext cx="1628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gai</a:t>
            </a:r>
            <a:endParaRPr lang="en-US" sz="44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599" y="2589701"/>
            <a:ext cx="1628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gay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73297" y="4279353"/>
            <a:ext cx="1628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chai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53474" y="2640126"/>
            <a:ext cx="1628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chay</a:t>
            </a:r>
            <a:endParaRPr lang="en-US" sz="44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828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0" t="2700" r="3890" b="51332"/>
          <a:stretch/>
        </p:blipFill>
        <p:spPr>
          <a:xfrm>
            <a:off x="1514475" y="876300"/>
            <a:ext cx="9086850" cy="5105400"/>
          </a:xfrm>
        </p:spPr>
      </p:pic>
      <p:sp>
        <p:nvSpPr>
          <p:cNvPr id="5" name="Rectangle 4"/>
          <p:cNvSpPr/>
          <p:nvPr/>
        </p:nvSpPr>
        <p:spPr>
          <a:xfrm>
            <a:off x="3435316" y="3301484"/>
            <a:ext cx="958917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685800" indent="-685800" algn="ctr">
              <a:buFont typeface="Wingdings" pitchFamily="2" charset="2"/>
              <a:buChar char="ü"/>
            </a:pPr>
            <a:r>
              <a:rPr lang="en-US" sz="2400" b="1" dirty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2400" b="1" cap="none" spc="0" dirty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97716" y="3301484"/>
            <a:ext cx="958917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685800" indent="-685800" algn="ctr">
              <a:buFont typeface="Wingdings" pitchFamily="2" charset="2"/>
              <a:buChar char="ü"/>
            </a:pPr>
            <a:r>
              <a:rPr lang="en-US" sz="2400" b="1" dirty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2400" b="1" cap="none" spc="0" dirty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40517" y="5082659"/>
            <a:ext cx="755684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685800" indent="-685800" algn="ctr">
              <a:buFont typeface="Wingdings" pitchFamily="2" charset="2"/>
              <a:buChar char="ü"/>
            </a:pPr>
            <a:r>
              <a:rPr lang="en-US" sz="2400" b="1" dirty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2400" b="1" cap="none" spc="0" dirty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4191000" y="3551366"/>
            <a:ext cx="152400" cy="115759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153400" y="3552527"/>
            <a:ext cx="152400" cy="115759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800974" y="5544324"/>
            <a:ext cx="152400" cy="115759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547010" y="5315724"/>
            <a:ext cx="168241" cy="219075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0928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2" t="47136" r="4200" b="18952"/>
          <a:stretch/>
        </p:blipFill>
        <p:spPr>
          <a:xfrm rot="-120000">
            <a:off x="1729678" y="239058"/>
            <a:ext cx="8696021" cy="6285076"/>
          </a:xfrm>
        </p:spPr>
      </p:pic>
      <p:sp>
        <p:nvSpPr>
          <p:cNvPr id="5" name="TextBox 4"/>
          <p:cNvSpPr txBox="1"/>
          <p:nvPr/>
        </p:nvSpPr>
        <p:spPr>
          <a:xfrm>
            <a:off x="7077075" y="2705100"/>
            <a:ext cx="1504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úi</a:t>
            </a:r>
            <a:endParaRPr lang="en-US" sz="3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91250" y="247650"/>
            <a:ext cx="2095500" cy="82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77225" y="2695575"/>
            <a:ext cx="1857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núi</a:t>
            </a:r>
            <a:endParaRPr lang="en-US" sz="3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91531" y="4210050"/>
            <a:ext cx="1456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48675" y="4224337"/>
            <a:ext cx="1343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bơi</a:t>
            </a:r>
            <a:endParaRPr lang="en-US" sz="3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3688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0" t="1824" r="819" b="33820"/>
          <a:stretch/>
        </p:blipFill>
        <p:spPr>
          <a:xfrm>
            <a:off x="3114674" y="0"/>
            <a:ext cx="5857875" cy="6457951"/>
          </a:xfrm>
        </p:spPr>
      </p:pic>
      <p:cxnSp>
        <p:nvCxnSpPr>
          <p:cNvPr id="6" name="Straight Connector 5"/>
          <p:cNvCxnSpPr/>
          <p:nvPr/>
        </p:nvCxnSpPr>
        <p:spPr>
          <a:xfrm rot="-60000">
            <a:off x="6372225" y="5219700"/>
            <a:ext cx="1704975" cy="4762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533469" y="5446544"/>
            <a:ext cx="1248206" cy="11281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8961553-C09A-4BA1-A581-1F0E00C19A05}"/>
              </a:ext>
            </a:extLst>
          </p:cNvPr>
          <p:cNvSpPr txBox="1"/>
          <p:nvPr/>
        </p:nvSpPr>
        <p:spPr>
          <a:xfrm>
            <a:off x="5495636" y="5781964"/>
            <a:ext cx="4608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HP001 4H" panose="020B0603050302020204" pitchFamily="34" charset="-127"/>
                <a:ea typeface="HP001 4H" panose="020B0603050302020204" pitchFamily="34" charset="-127"/>
              </a:rPr>
              <a:t>vẽ</a:t>
            </a:r>
            <a:r>
              <a:rPr lang="en-US" sz="2800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800" dirty="0" err="1">
                <a:latin typeface="HP001 4H" panose="020B0603050302020204" pitchFamily="34" charset="-127"/>
                <a:ea typeface="HP001 4H" panose="020B0603050302020204" pitchFamily="34" charset="-127"/>
              </a:rPr>
              <a:t>voi</a:t>
            </a:r>
            <a:r>
              <a:rPr lang="en-US" sz="2800" dirty="0">
                <a:latin typeface="HP001 4H" panose="020B0603050302020204" pitchFamily="34" charset="-127"/>
                <a:ea typeface="HP001 4H" panose="020B0603050302020204" pitchFamily="34" charset="-127"/>
              </a:rPr>
              <a:t>, </a:t>
            </a:r>
            <a:r>
              <a:rPr lang="en-US" sz="2800" dirty="0" err="1">
                <a:latin typeface="HP001 4H" panose="020B0603050302020204" pitchFamily="34" charset="-127"/>
                <a:ea typeface="HP001 4H" panose="020B0603050302020204" pitchFamily="34" charset="-127"/>
              </a:rPr>
              <a:t>vẽ</a:t>
            </a:r>
            <a:r>
              <a:rPr lang="en-US" sz="2800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800" dirty="0" err="1">
                <a:latin typeface="HP001 4H" panose="020B0603050302020204" pitchFamily="34" charset="-127"/>
                <a:ea typeface="HP001 4H" panose="020B0603050302020204" pitchFamily="34" charset="-127"/>
              </a:rPr>
              <a:t>gà</a:t>
            </a:r>
            <a:r>
              <a:rPr lang="en-US" sz="2800" dirty="0">
                <a:latin typeface="HP001 4H" panose="020B0603050302020204" pitchFamily="34" charset="-127"/>
                <a:ea typeface="HP001 4H" panose="020B0603050302020204" pitchFamily="34" charset="-127"/>
              </a:rPr>
              <a:t>, </a:t>
            </a:r>
            <a:r>
              <a:rPr lang="en-US" sz="2800" dirty="0" err="1">
                <a:latin typeface="HP001 4H" panose="020B0603050302020204" pitchFamily="34" charset="-127"/>
                <a:ea typeface="HP001 4H" panose="020B0603050302020204" pitchFamily="34" charset="-127"/>
              </a:rPr>
              <a:t>vẽ</a:t>
            </a:r>
            <a:r>
              <a:rPr lang="en-US" sz="2800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800" dirty="0" err="1">
                <a:latin typeface="HP001 4H" panose="020B0603050302020204" pitchFamily="34" charset="-127"/>
                <a:ea typeface="HP001 4H" panose="020B0603050302020204" pitchFamily="34" charset="-127"/>
              </a:rPr>
              <a:t>quả</a:t>
            </a:r>
            <a:r>
              <a:rPr lang="en-US" sz="2800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800" dirty="0" err="1">
                <a:latin typeface="HP001 4H" panose="020B0603050302020204" pitchFamily="34" charset="-127"/>
                <a:ea typeface="HP001 4H" panose="020B0603050302020204" pitchFamily="34" charset="-127"/>
              </a:rPr>
              <a:t>ổi</a:t>
            </a:r>
            <a:r>
              <a:rPr lang="en-US" sz="2800" dirty="0">
                <a:latin typeface="HP001 4H" panose="020B0603050302020204" pitchFamily="34" charset="-127"/>
                <a:ea typeface="HP001 4H" panose="020B0603050302020204" pitchFamily="34" charset="-127"/>
              </a:rPr>
              <a:t> to.</a:t>
            </a:r>
          </a:p>
        </p:txBody>
      </p:sp>
    </p:spTree>
    <p:extLst>
      <p:ext uri="{BB962C8B-B14F-4D97-AF65-F5344CB8AC3E}">
        <p14:creationId xmlns:p14="http://schemas.microsoft.com/office/powerpoint/2010/main" val="3520097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2" t="63367" r="2571" b="18182"/>
          <a:stretch/>
        </p:blipFill>
        <p:spPr>
          <a:xfrm rot="-60000">
            <a:off x="1270537" y="3493970"/>
            <a:ext cx="9211377" cy="283945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7" t="40280" r="5422" b="41895"/>
          <a:stretch/>
        </p:blipFill>
        <p:spPr>
          <a:xfrm rot="-60000">
            <a:off x="2855105" y="844934"/>
            <a:ext cx="6599452" cy="237524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429676" y="1953929"/>
            <a:ext cx="2136255" cy="1150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275673" y="4582809"/>
            <a:ext cx="4081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cái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tàu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lửa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to</a:t>
            </a:r>
          </a:p>
        </p:txBody>
      </p:sp>
    </p:spTree>
    <p:extLst>
      <p:ext uri="{BB962C8B-B14F-4D97-AF65-F5344CB8AC3E}">
        <p14:creationId xmlns:p14="http://schemas.microsoft.com/office/powerpoint/2010/main" val="14007117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8" t="3576" r="3271" b="70157"/>
          <a:stretch/>
        </p:blipFill>
        <p:spPr>
          <a:xfrm>
            <a:off x="2028825" y="561974"/>
            <a:ext cx="8191500" cy="5467351"/>
          </a:xfrm>
        </p:spPr>
      </p:pic>
      <p:sp>
        <p:nvSpPr>
          <p:cNvPr id="5" name="TextBox 4"/>
          <p:cNvSpPr txBox="1"/>
          <p:nvPr/>
        </p:nvSpPr>
        <p:spPr>
          <a:xfrm>
            <a:off x="4448175" y="501015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ay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43700" y="5038725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ây</a:t>
            </a:r>
            <a:endParaRPr lang="en-US" sz="4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15375" y="5068818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ai</a:t>
            </a:r>
            <a:endParaRPr lang="en-US" sz="4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0592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4" t="28967" r="4768" b="46516"/>
          <a:stretch/>
        </p:blipFill>
        <p:spPr>
          <a:xfrm>
            <a:off x="2190751" y="161924"/>
            <a:ext cx="7943850" cy="6276976"/>
          </a:xfrm>
        </p:spPr>
      </p:pic>
      <p:sp>
        <p:nvSpPr>
          <p:cNvPr id="5" name="TextBox 4"/>
          <p:cNvSpPr txBox="1"/>
          <p:nvPr/>
        </p:nvSpPr>
        <p:spPr>
          <a:xfrm>
            <a:off x="3912325" y="5277137"/>
            <a:ext cx="1276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ā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91250" y="5314950"/>
            <a:ext cx="1276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Π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48625" y="5343525"/>
            <a:ext cx="1276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HP001 4 hàng" panose="020B0603050302020204" pitchFamily="34" charset="0"/>
              </a:rPr>
              <a:t>ċ</a:t>
            </a:r>
            <a:endParaRPr lang="en-US" sz="44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7874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99</TotalTime>
  <Words>52</Words>
  <Application>Microsoft Office PowerPoint</Application>
  <PresentationFormat>Widescreen</PresentationFormat>
  <Paragraphs>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HP001 4H</vt:lpstr>
      <vt:lpstr>Arial</vt:lpstr>
      <vt:lpstr>Calibri</vt:lpstr>
      <vt:lpstr>Calibri Light</vt:lpstr>
      <vt:lpstr>Gill Sans MT</vt:lpstr>
      <vt:lpstr>HP001 4 hàng</vt:lpstr>
      <vt:lpstr>Impact</vt:lpstr>
      <vt:lpstr>Times New Roman</vt:lpstr>
      <vt:lpstr>Wingdings</vt:lpstr>
      <vt:lpstr>Badge</vt:lpstr>
      <vt:lpstr>Office Theme</vt:lpstr>
      <vt:lpstr>Chủ đề 8: đồ chơi  – trò chơi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Xuan</cp:lastModifiedBy>
  <cp:revision>28</cp:revision>
  <dcterms:created xsi:type="dcterms:W3CDTF">2020-08-29T08:00:58Z</dcterms:created>
  <dcterms:modified xsi:type="dcterms:W3CDTF">2021-11-12T03:23:39Z</dcterms:modified>
</cp:coreProperties>
</file>